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2.png" ContentType="image/png"/>
  <Override PartName="/ppt/media/image9.png" ContentType="image/png"/>
  <Override PartName="/ppt/media/image15.jpeg" ContentType="image/jpeg"/>
  <Override PartName="/ppt/media/image14.jpeg" ContentType="image/jpeg"/>
  <Override PartName="/ppt/media/image2.png" ContentType="image/png"/>
  <Override PartName="/ppt/media/image1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10.png" ContentType="image/png"/>
  <Override PartName="/ppt/media/image6.jpeg" ContentType="image/jpeg"/>
  <Override PartName="/ppt/media/image13.png" ContentType="image/png"/>
  <Override PartName="/ppt/media/image7.jpeg" ContentType="image/jpeg"/>
  <Override PartName="/ppt/media/image11.png" ContentType="image/png"/>
  <Override PartName="/ppt/slides/slide1.xml" ContentType="application/vnd.openxmlformats-officedocument.presentationml.slide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fr-FR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24000" y="1600200"/>
            <a:ext cx="8362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324000" y="3964320"/>
            <a:ext cx="8362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fr-FR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24000" y="1600200"/>
            <a:ext cx="408096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09440" y="1600200"/>
            <a:ext cx="408096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324000" y="3964320"/>
            <a:ext cx="408096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09440" y="3964320"/>
            <a:ext cx="408096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fr-FR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324000" y="1600200"/>
            <a:ext cx="2692440" cy="2158560"/>
          </a:xfrm>
          <a:prstGeom prst="rect">
            <a:avLst/>
          </a:prstGeom>
        </p:spPr>
        <p:txBody>
          <a:bodyPr lIns="90000" rIns="90000" tIns="46800" bIns="46800">
            <a:normAutofit fontScale="91000"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151440" y="1600200"/>
            <a:ext cx="2692440" cy="2158560"/>
          </a:xfrm>
          <a:prstGeom prst="rect">
            <a:avLst/>
          </a:prstGeom>
        </p:spPr>
        <p:txBody>
          <a:bodyPr lIns="90000" rIns="90000" tIns="46800" bIns="46800">
            <a:normAutofit fontScale="91000"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5978880" y="1600200"/>
            <a:ext cx="2692440" cy="2158560"/>
          </a:xfrm>
          <a:prstGeom prst="rect">
            <a:avLst/>
          </a:prstGeom>
        </p:spPr>
        <p:txBody>
          <a:bodyPr lIns="90000" rIns="90000" tIns="46800" bIns="46800">
            <a:normAutofit fontScale="91000"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324000" y="3964320"/>
            <a:ext cx="2692440" cy="2158560"/>
          </a:xfrm>
          <a:prstGeom prst="rect">
            <a:avLst/>
          </a:prstGeom>
        </p:spPr>
        <p:txBody>
          <a:bodyPr lIns="90000" rIns="90000" tIns="46800" bIns="46800">
            <a:normAutofit fontScale="91000"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151440" y="3964320"/>
            <a:ext cx="2692440" cy="2158560"/>
          </a:xfrm>
          <a:prstGeom prst="rect">
            <a:avLst/>
          </a:prstGeom>
        </p:spPr>
        <p:txBody>
          <a:bodyPr lIns="90000" rIns="90000" tIns="46800" bIns="46800">
            <a:normAutofit fontScale="91000"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5978880" y="3964320"/>
            <a:ext cx="2692440" cy="2158560"/>
          </a:xfrm>
          <a:prstGeom prst="rect">
            <a:avLst/>
          </a:prstGeom>
        </p:spPr>
        <p:txBody>
          <a:bodyPr lIns="90000" rIns="90000" tIns="46800" bIns="46800">
            <a:normAutofit fontScale="91000"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fr-FR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324000" y="1600200"/>
            <a:ext cx="8362800" cy="452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8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fr-FR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24000" y="1600200"/>
            <a:ext cx="8362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fr-FR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24000" y="1600200"/>
            <a:ext cx="408096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09440" y="1600200"/>
            <a:ext cx="408096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fr-FR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8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fr-FR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24000" y="1600200"/>
            <a:ext cx="408096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09440" y="1600200"/>
            <a:ext cx="408096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24000" y="3964320"/>
            <a:ext cx="408096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fr-FR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324000" y="1600200"/>
            <a:ext cx="8362800" cy="452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8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fr-FR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324000" y="1600200"/>
            <a:ext cx="408096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09440" y="1600200"/>
            <a:ext cx="408096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09440" y="3964320"/>
            <a:ext cx="408096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fr-FR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24000" y="1600200"/>
            <a:ext cx="408096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09440" y="1600200"/>
            <a:ext cx="408096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24000" y="3964320"/>
            <a:ext cx="8362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fr-FR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324000" y="1600200"/>
            <a:ext cx="8362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324000" y="3964320"/>
            <a:ext cx="8362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fr-FR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24000" y="1600200"/>
            <a:ext cx="408096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09440" y="1600200"/>
            <a:ext cx="408096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324000" y="3964320"/>
            <a:ext cx="408096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609440" y="3964320"/>
            <a:ext cx="408096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fr-FR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324000" y="1600200"/>
            <a:ext cx="2692440" cy="2158560"/>
          </a:xfrm>
          <a:prstGeom prst="rect">
            <a:avLst/>
          </a:prstGeom>
        </p:spPr>
        <p:txBody>
          <a:bodyPr lIns="90000" rIns="90000" tIns="46800" bIns="46800">
            <a:normAutofit fontScale="91000"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151440" y="1600200"/>
            <a:ext cx="2692440" cy="2158560"/>
          </a:xfrm>
          <a:prstGeom prst="rect">
            <a:avLst/>
          </a:prstGeom>
        </p:spPr>
        <p:txBody>
          <a:bodyPr lIns="90000" rIns="90000" tIns="46800" bIns="46800">
            <a:normAutofit fontScale="91000"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5978880" y="1600200"/>
            <a:ext cx="2692440" cy="2158560"/>
          </a:xfrm>
          <a:prstGeom prst="rect">
            <a:avLst/>
          </a:prstGeom>
        </p:spPr>
        <p:txBody>
          <a:bodyPr lIns="90000" rIns="90000" tIns="46800" bIns="46800">
            <a:normAutofit fontScale="91000"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324000" y="3964320"/>
            <a:ext cx="2692440" cy="2158560"/>
          </a:xfrm>
          <a:prstGeom prst="rect">
            <a:avLst/>
          </a:prstGeom>
        </p:spPr>
        <p:txBody>
          <a:bodyPr lIns="90000" rIns="90000" tIns="46800" bIns="46800">
            <a:normAutofit fontScale="91000"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151440" y="3964320"/>
            <a:ext cx="2692440" cy="2158560"/>
          </a:xfrm>
          <a:prstGeom prst="rect">
            <a:avLst/>
          </a:prstGeom>
        </p:spPr>
        <p:txBody>
          <a:bodyPr lIns="90000" rIns="90000" tIns="46800" bIns="46800">
            <a:normAutofit fontScale="91000"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5978880" y="3964320"/>
            <a:ext cx="2692440" cy="2158560"/>
          </a:xfrm>
          <a:prstGeom prst="rect">
            <a:avLst/>
          </a:prstGeom>
        </p:spPr>
        <p:txBody>
          <a:bodyPr lIns="90000" rIns="90000" tIns="46800" bIns="46800">
            <a:normAutofit fontScale="91000"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fr-FR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324000" y="1600200"/>
            <a:ext cx="8362800" cy="452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8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fr-FR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324000" y="1600200"/>
            <a:ext cx="8362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fr-FR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324000" y="1600200"/>
            <a:ext cx="408096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09440" y="1600200"/>
            <a:ext cx="408096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fr-FR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fr-FR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24000" y="1600200"/>
            <a:ext cx="8362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8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fr-FR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24000" y="1600200"/>
            <a:ext cx="408096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09440" y="1600200"/>
            <a:ext cx="408096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324000" y="3964320"/>
            <a:ext cx="408096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fr-FR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324000" y="1600200"/>
            <a:ext cx="408096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09440" y="1600200"/>
            <a:ext cx="408096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609440" y="3964320"/>
            <a:ext cx="408096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fr-FR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324000" y="1600200"/>
            <a:ext cx="408096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09440" y="1600200"/>
            <a:ext cx="408096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324000" y="3964320"/>
            <a:ext cx="8362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fr-FR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324000" y="1600200"/>
            <a:ext cx="8362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4000" y="3964320"/>
            <a:ext cx="8362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fr-FR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324000" y="1600200"/>
            <a:ext cx="408096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09440" y="1600200"/>
            <a:ext cx="408096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324000" y="3964320"/>
            <a:ext cx="408096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609440" y="3964320"/>
            <a:ext cx="408096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fr-FR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324000" y="1600200"/>
            <a:ext cx="2692440" cy="2158560"/>
          </a:xfrm>
          <a:prstGeom prst="rect">
            <a:avLst/>
          </a:prstGeom>
        </p:spPr>
        <p:txBody>
          <a:bodyPr lIns="90000" rIns="90000" tIns="46800" bIns="46800">
            <a:normAutofit fontScale="91000"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3151440" y="1600200"/>
            <a:ext cx="2692440" cy="2158560"/>
          </a:xfrm>
          <a:prstGeom prst="rect">
            <a:avLst/>
          </a:prstGeom>
        </p:spPr>
        <p:txBody>
          <a:bodyPr lIns="90000" rIns="90000" tIns="46800" bIns="46800">
            <a:normAutofit fontScale="91000"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5978880" y="1600200"/>
            <a:ext cx="2692440" cy="2158560"/>
          </a:xfrm>
          <a:prstGeom prst="rect">
            <a:avLst/>
          </a:prstGeom>
        </p:spPr>
        <p:txBody>
          <a:bodyPr lIns="90000" rIns="90000" tIns="46800" bIns="46800">
            <a:normAutofit fontScale="91000"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324000" y="3964320"/>
            <a:ext cx="2692440" cy="2158560"/>
          </a:xfrm>
          <a:prstGeom prst="rect">
            <a:avLst/>
          </a:prstGeom>
        </p:spPr>
        <p:txBody>
          <a:bodyPr lIns="90000" rIns="90000" tIns="46800" bIns="46800">
            <a:normAutofit fontScale="91000"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 type="body"/>
          </p:nvPr>
        </p:nvSpPr>
        <p:spPr>
          <a:xfrm>
            <a:off x="3151440" y="3964320"/>
            <a:ext cx="2692440" cy="2158560"/>
          </a:xfrm>
          <a:prstGeom prst="rect">
            <a:avLst/>
          </a:prstGeom>
        </p:spPr>
        <p:txBody>
          <a:bodyPr lIns="90000" rIns="90000" tIns="46800" bIns="46800">
            <a:normAutofit fontScale="91000"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 type="body"/>
          </p:nvPr>
        </p:nvSpPr>
        <p:spPr>
          <a:xfrm>
            <a:off x="5978880" y="3964320"/>
            <a:ext cx="2692440" cy="2158560"/>
          </a:xfrm>
          <a:prstGeom prst="rect">
            <a:avLst/>
          </a:prstGeom>
        </p:spPr>
        <p:txBody>
          <a:bodyPr lIns="90000" rIns="90000" tIns="46800" bIns="46800">
            <a:normAutofit fontScale="91000"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fr-FR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324000" y="1600200"/>
            <a:ext cx="408096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09440" y="1600200"/>
            <a:ext cx="408096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fr-FR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8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fr-FR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24000" y="1600200"/>
            <a:ext cx="408096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09440" y="1600200"/>
            <a:ext cx="408096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324000" y="3964320"/>
            <a:ext cx="408096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fr-FR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24000" y="1600200"/>
            <a:ext cx="408096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09440" y="1600200"/>
            <a:ext cx="408096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09440" y="3964320"/>
            <a:ext cx="408096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fr-FR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24000" y="1600200"/>
            <a:ext cx="408096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09440" y="1600200"/>
            <a:ext cx="408096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324000" y="3964320"/>
            <a:ext cx="8362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600" spc="-1" strike="noStrike">
              <a:solidFill>
                <a:srgbClr val="fff185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40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1" lang="fr-FR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24000" y="1600200"/>
            <a:ext cx="8362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899"/>
              </a:spcBef>
              <a:buClr>
                <a:srgbClr val="fff185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3600" spc="-1" strike="noStrike">
                <a:solidFill>
                  <a:srgbClr val="fff185"/>
                </a:solidFill>
                <a:latin typeface="Arial"/>
              </a:rPr>
              <a:t>Cliquez pour </a:t>
            </a:r>
            <a:r>
              <a:rPr b="0" lang="fr-FR" sz="3600" spc="-1" strike="noStrike">
                <a:solidFill>
                  <a:srgbClr val="fff185"/>
                </a:solidFill>
                <a:latin typeface="Arial"/>
              </a:rPr>
              <a:t>éditer le format du </a:t>
            </a:r>
            <a:r>
              <a:rPr b="0" lang="fr-FR" sz="3600" spc="-1" strike="noStrike">
                <a:solidFill>
                  <a:srgbClr val="fff185"/>
                </a:solidFill>
                <a:latin typeface="Arial"/>
              </a:rPr>
              <a:t>plan de texte</a:t>
            </a:r>
            <a:endParaRPr b="0" lang="fr-FR" sz="3600" spc="-1" strike="noStrike">
              <a:solidFill>
                <a:srgbClr val="fff185"/>
              </a:solidFill>
              <a:latin typeface="Arial"/>
            </a:endParaRPr>
          </a:p>
          <a:p>
            <a:pPr lvl="1" marL="742680" indent="-285480">
              <a:spcBef>
                <a:spcPts val="697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Second niveau de </a:t>
            </a: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plan</a:t>
            </a:r>
            <a:endParaRPr b="1" lang="fr-FR" sz="2800" spc="-1" strike="noStrike">
              <a:solidFill>
                <a:srgbClr val="ffffff"/>
              </a:solidFill>
              <a:latin typeface="Arial"/>
            </a:endParaRPr>
          </a:p>
          <a:p>
            <a:pPr lvl="2" marL="1143000" indent="-228600">
              <a:spcBef>
                <a:spcPts val="598"/>
              </a:spcBef>
              <a:buClr>
                <a:srgbClr val="edc1b6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400" spc="-1" strike="noStrike">
                <a:solidFill>
                  <a:srgbClr val="edc1b6"/>
                </a:solidFill>
                <a:latin typeface="Arial"/>
              </a:rPr>
              <a:t>Troisième niveau de </a:t>
            </a:r>
            <a:r>
              <a:rPr b="1" lang="fr-FR" sz="2400" spc="-1" strike="noStrike">
                <a:solidFill>
                  <a:srgbClr val="edc1b6"/>
                </a:solidFill>
                <a:latin typeface="Arial"/>
              </a:rPr>
              <a:t>plan</a:t>
            </a:r>
            <a:endParaRPr b="1" lang="fr-FR" sz="2400" spc="-1" strike="noStrike">
              <a:solidFill>
                <a:srgbClr val="edc1b6"/>
              </a:solidFill>
              <a:latin typeface="Arial"/>
            </a:endParaRPr>
          </a:p>
          <a:p>
            <a:pPr lvl="3" marL="1600200" indent="-228600">
              <a:spcBef>
                <a:spcPts val="499"/>
              </a:spcBef>
              <a:buClr>
                <a:srgbClr val="ffffff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ffffff"/>
                </a:solidFill>
                <a:latin typeface="Calibri"/>
              </a:rPr>
              <a:t>Quatrième niveau de </a:t>
            </a:r>
            <a:r>
              <a:rPr b="0" lang="fr-FR" sz="2000" spc="-1" strike="noStrike">
                <a:solidFill>
                  <a:srgbClr val="ffffff"/>
                </a:solidFill>
                <a:latin typeface="Calibri"/>
              </a:rPr>
              <a:t>plan</a:t>
            </a:r>
            <a:endParaRPr b="0" lang="fr-FR" sz="2000" spc="-1" strike="noStrike">
              <a:solidFill>
                <a:srgbClr val="ffffff"/>
              </a:solidFill>
              <a:latin typeface="Calibri"/>
            </a:endParaRPr>
          </a:p>
          <a:p>
            <a:pPr lvl="4" marL="2057400" indent="-228600">
              <a:spcBef>
                <a:spcPts val="499"/>
              </a:spcBef>
              <a:buClr>
                <a:srgbClr val="ffffff"/>
              </a:buClr>
              <a:buFont typeface="Arial"/>
              <a:buChar char="»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ffffff"/>
                </a:solidFill>
                <a:latin typeface="Calibri"/>
              </a:rPr>
              <a:t>Cinquième niveau </a:t>
            </a:r>
            <a:r>
              <a:rPr b="0" lang="fr-FR" sz="2000" spc="-1" strike="noStrike">
                <a:solidFill>
                  <a:srgbClr val="ffffff"/>
                </a:solidFill>
                <a:latin typeface="Calibri"/>
              </a:rPr>
              <a:t>de plan</a:t>
            </a:r>
            <a:endParaRPr b="0" lang="fr-FR" sz="2000" spc="-1" strike="noStrike">
              <a:solidFill>
                <a:srgbClr val="ffffff"/>
              </a:solidFill>
              <a:latin typeface="Calibri"/>
            </a:endParaRPr>
          </a:p>
          <a:p>
            <a:pPr lvl="5" marL="2057400" indent="-228600">
              <a:spcBef>
                <a:spcPts val="499"/>
              </a:spcBef>
              <a:buClr>
                <a:srgbClr val="ffffff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ffffff"/>
                </a:solidFill>
                <a:latin typeface="Calibri"/>
              </a:rPr>
              <a:t>Sixième niveau de </a:t>
            </a:r>
            <a:r>
              <a:rPr b="0" lang="fr-FR" sz="2000" spc="-1" strike="noStrike">
                <a:solidFill>
                  <a:srgbClr val="ffffff"/>
                </a:solidFill>
                <a:latin typeface="Calibri"/>
              </a:rPr>
              <a:t>plan</a:t>
            </a:r>
            <a:endParaRPr b="0" lang="fr-FR" sz="2000" spc="-1" strike="noStrike">
              <a:solidFill>
                <a:srgbClr val="ffffff"/>
              </a:solidFill>
              <a:latin typeface="Calibri"/>
            </a:endParaRPr>
          </a:p>
          <a:p>
            <a:pPr lvl="6" marL="2057400" indent="-228600">
              <a:spcBef>
                <a:spcPts val="499"/>
              </a:spcBef>
              <a:buClr>
                <a:srgbClr val="ffffff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ffffff"/>
                </a:solidFill>
                <a:latin typeface="Calibri"/>
              </a:rPr>
              <a:t>Septième niveau de </a:t>
            </a:r>
            <a:r>
              <a:rPr b="0" lang="fr-FR" sz="2000" spc="-1" strike="noStrike">
                <a:solidFill>
                  <a:srgbClr val="ffffff"/>
                </a:solidFill>
                <a:latin typeface="Calibri"/>
              </a:rPr>
              <a:t>plan</a:t>
            </a:r>
            <a:endParaRPr b="0" lang="fr-FR" sz="2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23640" y="6356520"/>
            <a:ext cx="226692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1200" spc="-1" strike="noStrike">
                <a:solidFill>
                  <a:srgbClr val="ffffff"/>
                </a:solidFill>
                <a:latin typeface="Calibri"/>
              </a:rPr>
              <a:t>&lt;date/heure&gt;</a:t>
            </a:r>
            <a:endParaRPr b="0" lang="fr-FR" sz="1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12D7D6C-D8B5-429F-BFE5-FF06CCFEF424}" type="slidenum">
              <a:rPr b="0" lang="fr-FR" sz="1200" spc="-1" strike="noStrike">
                <a:solidFill>
                  <a:srgbClr val="ffffff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CustomShape 6"/>
          <p:cNvSpPr/>
          <p:nvPr/>
        </p:nvSpPr>
        <p:spPr>
          <a:xfrm>
            <a:off x="324000" y="6512040"/>
            <a:ext cx="287280" cy="215640"/>
          </a:xfrm>
          <a:prstGeom prst="rect">
            <a:avLst/>
          </a:prstGeom>
          <a:solidFill>
            <a:srgbClr val="d16349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324000" y="6512040"/>
            <a:ext cx="287280" cy="215640"/>
          </a:xfrm>
          <a:prstGeom prst="rect">
            <a:avLst/>
          </a:prstGeom>
          <a:solidFill>
            <a:srgbClr val="d16349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40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1" lang="fr-FR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324000" y="1600200"/>
            <a:ext cx="8362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899"/>
              </a:spcBef>
              <a:buClr>
                <a:srgbClr val="fff185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3600" spc="-1" strike="noStrike">
                <a:solidFill>
                  <a:srgbClr val="fff185"/>
                </a:solidFill>
                <a:latin typeface="Arial"/>
              </a:rPr>
              <a:t>Cliquez pour </a:t>
            </a:r>
            <a:r>
              <a:rPr b="0" lang="fr-FR" sz="3600" spc="-1" strike="noStrike">
                <a:solidFill>
                  <a:srgbClr val="fff185"/>
                </a:solidFill>
                <a:latin typeface="Arial"/>
              </a:rPr>
              <a:t>éditer le format du </a:t>
            </a:r>
            <a:r>
              <a:rPr b="0" lang="fr-FR" sz="3600" spc="-1" strike="noStrike">
                <a:solidFill>
                  <a:srgbClr val="fff185"/>
                </a:solidFill>
                <a:latin typeface="Arial"/>
              </a:rPr>
              <a:t>plan de texte</a:t>
            </a:r>
            <a:endParaRPr b="0" lang="fr-FR" sz="3600" spc="-1" strike="noStrike">
              <a:solidFill>
                <a:srgbClr val="fff185"/>
              </a:solidFill>
              <a:latin typeface="Arial"/>
            </a:endParaRPr>
          </a:p>
          <a:p>
            <a:pPr lvl="1" marL="742680" indent="-285480">
              <a:spcBef>
                <a:spcPts val="697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Second niveau de </a:t>
            </a: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plan</a:t>
            </a:r>
            <a:endParaRPr b="1" lang="fr-FR" sz="2800" spc="-1" strike="noStrike">
              <a:solidFill>
                <a:srgbClr val="ffffff"/>
              </a:solidFill>
              <a:latin typeface="Arial"/>
            </a:endParaRPr>
          </a:p>
          <a:p>
            <a:pPr lvl="2" marL="1143000" indent="-228600">
              <a:spcBef>
                <a:spcPts val="598"/>
              </a:spcBef>
              <a:buClr>
                <a:srgbClr val="edc1b6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400" spc="-1" strike="noStrike">
                <a:solidFill>
                  <a:srgbClr val="edc1b6"/>
                </a:solidFill>
                <a:latin typeface="Arial"/>
              </a:rPr>
              <a:t>Troisième niveau de </a:t>
            </a:r>
            <a:r>
              <a:rPr b="1" lang="fr-FR" sz="2400" spc="-1" strike="noStrike">
                <a:solidFill>
                  <a:srgbClr val="edc1b6"/>
                </a:solidFill>
                <a:latin typeface="Arial"/>
              </a:rPr>
              <a:t>plan</a:t>
            </a:r>
            <a:endParaRPr b="1" lang="fr-FR" sz="2400" spc="-1" strike="noStrike">
              <a:solidFill>
                <a:srgbClr val="edc1b6"/>
              </a:solidFill>
              <a:latin typeface="Arial"/>
            </a:endParaRPr>
          </a:p>
          <a:p>
            <a:pPr lvl="3" marL="1600200" indent="-228600">
              <a:spcBef>
                <a:spcPts val="499"/>
              </a:spcBef>
              <a:buClr>
                <a:srgbClr val="ffffff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ffffff"/>
                </a:solidFill>
                <a:latin typeface="Calibri"/>
              </a:rPr>
              <a:t>Quatrième niveau de </a:t>
            </a:r>
            <a:r>
              <a:rPr b="0" lang="fr-FR" sz="2000" spc="-1" strike="noStrike">
                <a:solidFill>
                  <a:srgbClr val="ffffff"/>
                </a:solidFill>
                <a:latin typeface="Calibri"/>
              </a:rPr>
              <a:t>plan</a:t>
            </a:r>
            <a:endParaRPr b="0" lang="fr-FR" sz="2000" spc="-1" strike="noStrike">
              <a:solidFill>
                <a:srgbClr val="ffffff"/>
              </a:solidFill>
              <a:latin typeface="Calibri"/>
            </a:endParaRPr>
          </a:p>
          <a:p>
            <a:pPr lvl="4" marL="2057400" indent="-228600">
              <a:spcBef>
                <a:spcPts val="499"/>
              </a:spcBef>
              <a:buClr>
                <a:srgbClr val="ffffff"/>
              </a:buClr>
              <a:buFont typeface="Arial"/>
              <a:buChar char="»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ffffff"/>
                </a:solidFill>
                <a:latin typeface="Calibri"/>
              </a:rPr>
              <a:t>Cinquième niveau </a:t>
            </a:r>
            <a:r>
              <a:rPr b="0" lang="fr-FR" sz="2000" spc="-1" strike="noStrike">
                <a:solidFill>
                  <a:srgbClr val="ffffff"/>
                </a:solidFill>
                <a:latin typeface="Calibri"/>
              </a:rPr>
              <a:t>de plan</a:t>
            </a:r>
            <a:endParaRPr b="0" lang="fr-FR" sz="2000" spc="-1" strike="noStrike">
              <a:solidFill>
                <a:srgbClr val="ffffff"/>
              </a:solidFill>
              <a:latin typeface="Calibri"/>
            </a:endParaRPr>
          </a:p>
          <a:p>
            <a:pPr lvl="5" marL="2057400" indent="-228600">
              <a:spcBef>
                <a:spcPts val="499"/>
              </a:spcBef>
              <a:buClr>
                <a:srgbClr val="ffffff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ffffff"/>
                </a:solidFill>
                <a:latin typeface="Calibri"/>
              </a:rPr>
              <a:t>Sixième niveau de </a:t>
            </a:r>
            <a:r>
              <a:rPr b="0" lang="fr-FR" sz="2000" spc="-1" strike="noStrike">
                <a:solidFill>
                  <a:srgbClr val="ffffff"/>
                </a:solidFill>
                <a:latin typeface="Calibri"/>
              </a:rPr>
              <a:t>plan</a:t>
            </a:r>
            <a:endParaRPr b="0" lang="fr-FR" sz="2000" spc="-1" strike="noStrike">
              <a:solidFill>
                <a:srgbClr val="ffffff"/>
              </a:solidFill>
              <a:latin typeface="Calibri"/>
            </a:endParaRPr>
          </a:p>
          <a:p>
            <a:pPr lvl="6" marL="2057400" indent="-228600">
              <a:spcBef>
                <a:spcPts val="499"/>
              </a:spcBef>
              <a:buClr>
                <a:srgbClr val="ffffff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ffffff"/>
                </a:solidFill>
                <a:latin typeface="Calibri"/>
              </a:rPr>
              <a:t>Septième niveau de </a:t>
            </a:r>
            <a:r>
              <a:rPr b="0" lang="fr-FR" sz="2000" spc="-1" strike="noStrike">
                <a:solidFill>
                  <a:srgbClr val="ffffff"/>
                </a:solidFill>
                <a:latin typeface="Calibri"/>
              </a:rPr>
              <a:t>plan</a:t>
            </a:r>
            <a:endParaRPr b="0" lang="fr-FR" sz="2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dt"/>
          </p:nvPr>
        </p:nvSpPr>
        <p:spPr>
          <a:xfrm>
            <a:off x="539280" y="5661000"/>
            <a:ext cx="410364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1200" spc="-1" strike="noStrike">
                <a:solidFill>
                  <a:srgbClr val="ffffff"/>
                </a:solidFill>
                <a:latin typeface="Calibri"/>
              </a:rPr>
              <a:t>&lt;date/heure&gt;</a:t>
            </a:r>
            <a:endParaRPr b="0" lang="fr-FR" sz="1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9196D3A-2D8F-4D4D-B915-A10D139E9C75}" type="slidenum">
              <a:rPr b="0" lang="fr-FR" sz="1200" spc="-1" strike="noStrike">
                <a:solidFill>
                  <a:srgbClr val="ffffff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324000" y="6512040"/>
            <a:ext cx="287280" cy="215640"/>
          </a:xfrm>
          <a:prstGeom prst="rect">
            <a:avLst/>
          </a:prstGeom>
          <a:solidFill>
            <a:srgbClr val="d16349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Place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40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1" lang="fr-FR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24000" y="1600200"/>
            <a:ext cx="8362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899"/>
              </a:spcBef>
              <a:buClr>
                <a:srgbClr val="fff185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3600" spc="-1" strike="noStrike">
                <a:solidFill>
                  <a:srgbClr val="fff185"/>
                </a:solidFill>
                <a:latin typeface="Arial"/>
              </a:rPr>
              <a:t>Cliquez pour </a:t>
            </a:r>
            <a:r>
              <a:rPr b="0" lang="fr-FR" sz="3600" spc="-1" strike="noStrike">
                <a:solidFill>
                  <a:srgbClr val="fff185"/>
                </a:solidFill>
                <a:latin typeface="Arial"/>
              </a:rPr>
              <a:t>éditer le format du </a:t>
            </a:r>
            <a:r>
              <a:rPr b="0" lang="fr-FR" sz="3600" spc="-1" strike="noStrike">
                <a:solidFill>
                  <a:srgbClr val="fff185"/>
                </a:solidFill>
                <a:latin typeface="Arial"/>
              </a:rPr>
              <a:t>plan de texte</a:t>
            </a:r>
            <a:endParaRPr b="0" lang="fr-FR" sz="3600" spc="-1" strike="noStrike">
              <a:solidFill>
                <a:srgbClr val="fff185"/>
              </a:solidFill>
              <a:latin typeface="Arial"/>
            </a:endParaRPr>
          </a:p>
          <a:p>
            <a:pPr lvl="1" marL="742680" indent="-285480">
              <a:spcBef>
                <a:spcPts val="697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Second niveau de </a:t>
            </a: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plan</a:t>
            </a:r>
            <a:endParaRPr b="1" lang="fr-FR" sz="2800" spc="-1" strike="noStrike">
              <a:solidFill>
                <a:srgbClr val="ffffff"/>
              </a:solidFill>
              <a:latin typeface="Arial"/>
            </a:endParaRPr>
          </a:p>
          <a:p>
            <a:pPr lvl="2" marL="1143000" indent="-228600">
              <a:spcBef>
                <a:spcPts val="598"/>
              </a:spcBef>
              <a:buClr>
                <a:srgbClr val="edc1b6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400" spc="-1" strike="noStrike">
                <a:solidFill>
                  <a:srgbClr val="edc1b6"/>
                </a:solidFill>
                <a:latin typeface="Arial"/>
              </a:rPr>
              <a:t>Troisième niveau de </a:t>
            </a:r>
            <a:r>
              <a:rPr b="1" lang="fr-FR" sz="2400" spc="-1" strike="noStrike">
                <a:solidFill>
                  <a:srgbClr val="edc1b6"/>
                </a:solidFill>
                <a:latin typeface="Arial"/>
              </a:rPr>
              <a:t>plan</a:t>
            </a:r>
            <a:endParaRPr b="1" lang="fr-FR" sz="2400" spc="-1" strike="noStrike">
              <a:solidFill>
                <a:srgbClr val="edc1b6"/>
              </a:solidFill>
              <a:latin typeface="Arial"/>
            </a:endParaRPr>
          </a:p>
          <a:p>
            <a:pPr lvl="3" marL="1600200" indent="-228600">
              <a:spcBef>
                <a:spcPts val="499"/>
              </a:spcBef>
              <a:buClr>
                <a:srgbClr val="ffffff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ffffff"/>
                </a:solidFill>
                <a:latin typeface="Calibri"/>
              </a:rPr>
              <a:t>Quatrième niveau de </a:t>
            </a:r>
            <a:r>
              <a:rPr b="0" lang="fr-FR" sz="2000" spc="-1" strike="noStrike">
                <a:solidFill>
                  <a:srgbClr val="ffffff"/>
                </a:solidFill>
                <a:latin typeface="Calibri"/>
              </a:rPr>
              <a:t>plan</a:t>
            </a:r>
            <a:endParaRPr b="0" lang="fr-FR" sz="2000" spc="-1" strike="noStrike">
              <a:solidFill>
                <a:srgbClr val="ffffff"/>
              </a:solidFill>
              <a:latin typeface="Calibri"/>
            </a:endParaRPr>
          </a:p>
          <a:p>
            <a:pPr lvl="4" marL="2057400" indent="-228600">
              <a:spcBef>
                <a:spcPts val="499"/>
              </a:spcBef>
              <a:buClr>
                <a:srgbClr val="ffffff"/>
              </a:buClr>
              <a:buFont typeface="Arial"/>
              <a:buChar char="»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ffffff"/>
                </a:solidFill>
                <a:latin typeface="Calibri"/>
              </a:rPr>
              <a:t>Cinquième niveau </a:t>
            </a:r>
            <a:r>
              <a:rPr b="0" lang="fr-FR" sz="2000" spc="-1" strike="noStrike">
                <a:solidFill>
                  <a:srgbClr val="ffffff"/>
                </a:solidFill>
                <a:latin typeface="Calibri"/>
              </a:rPr>
              <a:t>de plan</a:t>
            </a:r>
            <a:endParaRPr b="0" lang="fr-FR" sz="2000" spc="-1" strike="noStrike">
              <a:solidFill>
                <a:srgbClr val="ffffff"/>
              </a:solidFill>
              <a:latin typeface="Calibri"/>
            </a:endParaRPr>
          </a:p>
          <a:p>
            <a:pPr lvl="5" marL="2057400" indent="-228600">
              <a:spcBef>
                <a:spcPts val="499"/>
              </a:spcBef>
              <a:buClr>
                <a:srgbClr val="ffffff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ffffff"/>
                </a:solidFill>
                <a:latin typeface="Calibri"/>
              </a:rPr>
              <a:t>Sixième niveau de </a:t>
            </a:r>
            <a:r>
              <a:rPr b="0" lang="fr-FR" sz="2000" spc="-1" strike="noStrike">
                <a:solidFill>
                  <a:srgbClr val="ffffff"/>
                </a:solidFill>
                <a:latin typeface="Calibri"/>
              </a:rPr>
              <a:t>plan</a:t>
            </a:r>
            <a:endParaRPr b="0" lang="fr-FR" sz="2000" spc="-1" strike="noStrike">
              <a:solidFill>
                <a:srgbClr val="ffffff"/>
              </a:solidFill>
              <a:latin typeface="Calibri"/>
            </a:endParaRPr>
          </a:p>
          <a:p>
            <a:pPr lvl="6" marL="2057400" indent="-228600">
              <a:spcBef>
                <a:spcPts val="499"/>
              </a:spcBef>
              <a:buClr>
                <a:srgbClr val="ffffff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ffffff"/>
                </a:solidFill>
                <a:latin typeface="Calibri"/>
              </a:rPr>
              <a:t>Septième niveau de </a:t>
            </a:r>
            <a:r>
              <a:rPr b="0" lang="fr-FR" sz="2000" spc="-1" strike="noStrike">
                <a:solidFill>
                  <a:srgbClr val="ffffff"/>
                </a:solidFill>
                <a:latin typeface="Calibri"/>
              </a:rPr>
              <a:t>plan</a:t>
            </a:r>
            <a:endParaRPr b="0" lang="fr-FR" sz="20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324000" y="1600200"/>
            <a:ext cx="8362800" cy="45259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spcBef>
                <a:spcPts val="8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3600" spc="-1" strike="noStrike">
              <a:solidFill>
                <a:srgbClr val="fff185"/>
              </a:solidFill>
              <a:latin typeface="Arial"/>
            </a:endParaRPr>
          </a:p>
          <a:p>
            <a:pPr>
              <a:spcBef>
                <a:spcPts val="8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3600" spc="-1" strike="noStrike">
              <a:solidFill>
                <a:srgbClr val="fff185"/>
              </a:solidFill>
              <a:latin typeface="Arial"/>
            </a:endParaRPr>
          </a:p>
          <a:p>
            <a:pPr>
              <a:spcBef>
                <a:spcPts val="8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3600" spc="-1" strike="noStrike">
              <a:solidFill>
                <a:srgbClr val="fff185"/>
              </a:solidFill>
              <a:latin typeface="Arial"/>
            </a:endParaRPr>
          </a:p>
          <a:p>
            <a:pPr>
              <a:spcBef>
                <a:spcPts val="8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3600" spc="-1" strike="noStrike">
              <a:solidFill>
                <a:srgbClr val="fff185"/>
              </a:solidFill>
              <a:latin typeface="Arial"/>
            </a:endParaRPr>
          </a:p>
          <a:p>
            <a:pPr>
              <a:spcBef>
                <a:spcPts val="8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3600" spc="-1" strike="noStrike">
              <a:solidFill>
                <a:srgbClr val="fff185"/>
              </a:solidFill>
              <a:latin typeface="Arial"/>
            </a:endParaRPr>
          </a:p>
          <a:p>
            <a:pPr algn="ctr"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4800" spc="-1" strike="noStrike">
                <a:solidFill>
                  <a:srgbClr val="fff185"/>
                </a:solidFill>
                <a:latin typeface="Droid Sans"/>
              </a:rPr>
              <a:t>L’AEEBLF a 100 </a:t>
            </a:r>
            <a:r>
              <a:rPr b="0" lang="fr-FR" sz="4800" spc="-1" strike="noStrike">
                <a:solidFill>
                  <a:srgbClr val="fff185"/>
                </a:solidFill>
                <a:latin typeface="Droid Sans"/>
              </a:rPr>
              <a:t>ans</a:t>
            </a:r>
            <a:endParaRPr b="0" lang="fr-FR" sz="4800" spc="-1" strike="noStrike">
              <a:solidFill>
                <a:srgbClr val="fff185"/>
              </a:solidFill>
              <a:latin typeface="Arial"/>
            </a:endParaRPr>
          </a:p>
        </p:txBody>
      </p:sp>
      <p:pic>
        <p:nvPicPr>
          <p:cNvPr id="123" name="Image 1" descr=""/>
          <p:cNvPicPr/>
          <p:nvPr/>
        </p:nvPicPr>
        <p:blipFill>
          <a:blip r:embed="rId1"/>
          <a:stretch/>
        </p:blipFill>
        <p:spPr>
          <a:xfrm>
            <a:off x="2050920" y="1557360"/>
            <a:ext cx="5191200" cy="2714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4211640" y="180000"/>
            <a:ext cx="4387680" cy="13240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700" spc="338" strike="noStrike">
                <a:solidFill>
                  <a:srgbClr val="94ffa5"/>
                </a:solidFill>
                <a:latin typeface="Droid Sans"/>
              </a:rPr>
              <a:t>PRIER</a:t>
            </a:r>
            <a:endParaRPr b="0" lang="fr-FR" sz="2700" spc="-1" strike="noStrike">
              <a:solidFill>
                <a:srgbClr val="fff185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ffffff"/>
                </a:solidFill>
                <a:latin typeface="Droid Sans"/>
              </a:rPr>
              <a:t>Insuffler un esprit de prière à notre travail et à notre vie d’Association</a:t>
            </a:r>
            <a:endParaRPr b="0" lang="fr-FR" sz="20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180000" y="540000"/>
            <a:ext cx="2916000" cy="16840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algn="r"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4800" spc="-1" strike="noStrike">
                <a:solidFill>
                  <a:srgbClr val="fff185"/>
                </a:solidFill>
                <a:latin typeface="Droid Sans"/>
              </a:rPr>
              <a:t>Notre</a:t>
            </a:r>
            <a:br/>
            <a:r>
              <a:rPr b="0" lang="fr-FR" sz="4800" spc="-1" strike="noStrike">
                <a:solidFill>
                  <a:srgbClr val="fff185"/>
                </a:solidFill>
                <a:latin typeface="Droid Sans"/>
              </a:rPr>
              <a:t>mission</a:t>
            </a:r>
            <a:endParaRPr b="0" lang="fr-FR" sz="48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160" name="TextShape 3"/>
          <p:cNvSpPr txBox="1"/>
          <p:nvPr/>
        </p:nvSpPr>
        <p:spPr>
          <a:xfrm>
            <a:off x="4211640" y="1504080"/>
            <a:ext cx="4387680" cy="13240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700" spc="338" strike="noStrike">
                <a:solidFill>
                  <a:srgbClr val="7b7fff"/>
                </a:solidFill>
                <a:latin typeface="Droid Sans"/>
              </a:rPr>
              <a:t>PARTAGER</a:t>
            </a:r>
            <a:endParaRPr b="0" lang="fr-FR" sz="2700" spc="-1" strike="noStrike">
              <a:solidFill>
                <a:srgbClr val="fff185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ffffff"/>
                </a:solidFill>
                <a:latin typeface="Droid Sans"/>
              </a:rPr>
              <a:t>Mettre en place des ressources communes</a:t>
            </a:r>
            <a:endParaRPr b="0" lang="fr-FR" sz="20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161" name="TextShape 4"/>
          <p:cNvSpPr txBox="1"/>
          <p:nvPr/>
        </p:nvSpPr>
        <p:spPr>
          <a:xfrm>
            <a:off x="4211640" y="2815920"/>
            <a:ext cx="4387680" cy="13240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700" spc="338" strike="noStrike">
                <a:solidFill>
                  <a:srgbClr val="ffb582"/>
                </a:solidFill>
                <a:latin typeface="Droid Sans"/>
              </a:rPr>
              <a:t>ÉVANGÉLISER</a:t>
            </a:r>
            <a:endParaRPr b="0" lang="fr-FR" sz="2700" spc="-1" strike="noStrike">
              <a:solidFill>
                <a:srgbClr val="fff185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ffffff"/>
                </a:solidFill>
                <a:latin typeface="Droid Sans"/>
              </a:rPr>
              <a:t>Le cœur de notre mission</a:t>
            </a:r>
            <a:endParaRPr b="0" lang="fr-FR" sz="20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162" name="TextShape 5"/>
          <p:cNvSpPr txBox="1"/>
          <p:nvPr/>
        </p:nvSpPr>
        <p:spPr>
          <a:xfrm>
            <a:off x="4211640" y="4140000"/>
            <a:ext cx="4387680" cy="13240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700" spc="338" strike="noStrike">
                <a:solidFill>
                  <a:srgbClr val="55ffff"/>
                </a:solidFill>
                <a:latin typeface="Droid Sans"/>
              </a:rPr>
              <a:t>FORMER</a:t>
            </a:r>
            <a:endParaRPr b="0" lang="fr-FR" sz="2700" spc="-1" strike="noStrike">
              <a:solidFill>
                <a:srgbClr val="fff185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ffffff"/>
                </a:solidFill>
                <a:latin typeface="Droid Sans"/>
              </a:rPr>
              <a:t>Souci du renouvellement,</a:t>
            </a:r>
            <a:br/>
            <a:r>
              <a:rPr b="0" lang="fr-FR" sz="2000" spc="-1" strike="noStrike">
                <a:solidFill>
                  <a:srgbClr val="ffffff"/>
                </a:solidFill>
                <a:latin typeface="Droid Sans"/>
              </a:rPr>
              <a:t>formation de responsables</a:t>
            </a:r>
            <a:endParaRPr b="0" lang="fr-FR" sz="20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163" name="TextShape 6"/>
          <p:cNvSpPr txBox="1"/>
          <p:nvPr/>
        </p:nvSpPr>
        <p:spPr>
          <a:xfrm>
            <a:off x="4211640" y="5464080"/>
            <a:ext cx="4387680" cy="13240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800" spc="338" strike="noStrike">
                <a:solidFill>
                  <a:srgbClr val="ff73b7"/>
                </a:solidFill>
                <a:latin typeface="Droid Sans"/>
              </a:rPr>
              <a:t>ENVOYER</a:t>
            </a:r>
            <a:endParaRPr b="0" lang="fr-FR" sz="2800" spc="-1" strike="noStrike">
              <a:solidFill>
                <a:srgbClr val="fff185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ffffff"/>
                </a:solidFill>
                <a:latin typeface="Droid Sans"/>
              </a:rPr>
              <a:t>Au près, au loin…</a:t>
            </a:r>
            <a:endParaRPr b="0" lang="fr-FR" sz="2000" spc="-1" strike="noStrike">
              <a:solidFill>
                <a:srgbClr val="fff185"/>
              </a:solidFill>
              <a:latin typeface="Arial"/>
            </a:endParaRPr>
          </a:p>
        </p:txBody>
      </p:sp>
      <p:pic>
        <p:nvPicPr>
          <p:cNvPr id="164" name="" descr=""/>
          <p:cNvPicPr/>
          <p:nvPr/>
        </p:nvPicPr>
        <p:blipFill>
          <a:blip r:embed="rId1"/>
          <a:stretch/>
        </p:blipFill>
        <p:spPr>
          <a:xfrm>
            <a:off x="360000" y="2880000"/>
            <a:ext cx="3140640" cy="3154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" descr=""/>
          <p:cNvPicPr/>
          <p:nvPr/>
        </p:nvPicPr>
        <p:blipFill>
          <a:blip r:embed="rId1"/>
          <a:stretch/>
        </p:blipFill>
        <p:spPr>
          <a:xfrm>
            <a:off x="-32400" y="-35280"/>
            <a:ext cx="9179640" cy="6515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324000" y="475920"/>
            <a:ext cx="8136000" cy="9640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4800" spc="-1" strike="noStrike">
                <a:solidFill>
                  <a:srgbClr val="fff185"/>
                </a:solidFill>
                <a:latin typeface="Droid Sans"/>
              </a:rPr>
              <a:t>Notre confiance</a:t>
            </a:r>
            <a:endParaRPr b="0" lang="fr-FR" sz="4800" spc="-1" strike="noStrike">
              <a:solidFill>
                <a:srgbClr val="fff185"/>
              </a:solidFill>
              <a:latin typeface="Arial"/>
            </a:endParaRPr>
          </a:p>
          <a:p>
            <a:pPr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400" spc="-1" strike="noStrike">
                <a:solidFill>
                  <a:srgbClr val="ffffff"/>
                </a:solidFill>
                <a:latin typeface="Droid Sans"/>
              </a:rPr>
              <a:t> </a:t>
            </a:r>
            <a:endParaRPr b="0" lang="fr-FR" sz="2400" spc="-1" strike="noStrike">
              <a:solidFill>
                <a:srgbClr val="fff185"/>
              </a:solidFill>
              <a:latin typeface="Arial"/>
            </a:endParaRPr>
          </a:p>
          <a:p>
            <a:pPr>
              <a:spcBef>
                <a:spcPts val="8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2400" spc="-1" strike="noStrike">
              <a:solidFill>
                <a:srgbClr val="fff185"/>
              </a:solidFill>
              <a:latin typeface="Arial"/>
            </a:endParaRPr>
          </a:p>
          <a:p>
            <a:pPr>
              <a:spcBef>
                <a:spcPts val="8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2400" spc="-1" strike="noStrike">
              <a:solidFill>
                <a:srgbClr val="fff185"/>
              </a:solidFill>
              <a:latin typeface="Arial"/>
            </a:endParaRPr>
          </a:p>
          <a:p>
            <a:pPr>
              <a:spcBef>
                <a:spcPts val="8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2400" spc="-1" strike="noStrike">
              <a:solidFill>
                <a:srgbClr val="fff185"/>
              </a:solidFill>
              <a:latin typeface="Arial"/>
            </a:endParaRPr>
          </a:p>
          <a:p>
            <a:pPr>
              <a:spcBef>
                <a:spcPts val="8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2400" spc="-1" strike="noStrike">
              <a:solidFill>
                <a:srgbClr val="fff185"/>
              </a:solidFill>
              <a:latin typeface="Arial"/>
            </a:endParaRPr>
          </a:p>
          <a:p>
            <a:pPr>
              <a:spcBef>
                <a:spcPts val="8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24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4320000" y="1980000"/>
            <a:ext cx="4320000" cy="4320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r>
              <a:rPr b="0" lang="fr-FR" sz="2800" spc="-1" strike="noStrike">
                <a:solidFill>
                  <a:srgbClr val="ffffff"/>
                </a:solidFill>
                <a:latin typeface="Droid Sans"/>
              </a:rPr>
              <a:t>Celui</a:t>
            </a:r>
            <a:br/>
            <a:r>
              <a:rPr b="0" lang="fr-FR" sz="2800" spc="-1" strike="noStrike">
                <a:solidFill>
                  <a:srgbClr val="ffffff"/>
                </a:solidFill>
                <a:latin typeface="Droid Sans"/>
              </a:rPr>
              <a:t>qui a commencé en vous cette bonne œuvre</a:t>
            </a:r>
            <a:br/>
            <a:r>
              <a:rPr b="0" lang="fr-FR" sz="2800" spc="-1" strike="noStrike">
                <a:solidFill>
                  <a:srgbClr val="ffffff"/>
                </a:solidFill>
                <a:latin typeface="Droid Sans"/>
              </a:rPr>
              <a:t>en poursuivra l’achèvement</a:t>
            </a:r>
            <a:br/>
            <a:r>
              <a:rPr b="0" lang="fr-FR" sz="2800" spc="-1" strike="noStrike">
                <a:solidFill>
                  <a:srgbClr val="ffffff"/>
                </a:solidFill>
                <a:latin typeface="Droid Sans"/>
              </a:rPr>
              <a:t>jusqu’au jour</a:t>
            </a:r>
            <a:br/>
            <a:r>
              <a:rPr b="0" lang="fr-FR" sz="2800" spc="-1" strike="noStrike">
                <a:solidFill>
                  <a:srgbClr val="ffffff"/>
                </a:solidFill>
                <a:latin typeface="Droid Sans"/>
              </a:rPr>
              <a:t>de Jésus -Christ. </a:t>
            </a:r>
            <a:endParaRPr b="0" lang="fr-FR" sz="2800" spc="-1" strike="noStrike">
              <a:solidFill>
                <a:srgbClr val="fff185"/>
              </a:solidFill>
              <a:latin typeface="Arial"/>
            </a:endParaRPr>
          </a:p>
          <a:p>
            <a:r>
              <a:rPr b="0" lang="fr-FR" sz="2800" spc="-1" strike="noStrike">
                <a:solidFill>
                  <a:srgbClr val="fff185"/>
                </a:solidFill>
                <a:latin typeface="Droid Sans"/>
              </a:rPr>
              <a:t>Philippiens 1:6</a:t>
            </a:r>
            <a:endParaRPr b="0" lang="fr-FR" sz="2800" spc="-1" strike="noStrike">
              <a:solidFill>
                <a:srgbClr val="fff185"/>
              </a:solidFill>
              <a:latin typeface="Arial"/>
            </a:endParaRPr>
          </a:p>
        </p:txBody>
      </p:sp>
      <p:pic>
        <p:nvPicPr>
          <p:cNvPr id="168" name="Espace réservé du contenu 3_0" descr=""/>
          <p:cNvPicPr/>
          <p:nvPr/>
        </p:nvPicPr>
        <p:blipFill>
          <a:blip r:embed="rId1"/>
          <a:stretch/>
        </p:blipFill>
        <p:spPr>
          <a:xfrm>
            <a:off x="384840" y="2999520"/>
            <a:ext cx="3575160" cy="2400480"/>
          </a:xfrm>
          <a:prstGeom prst="rect">
            <a:avLst/>
          </a:prstGeom>
          <a:ln w="19080">
            <a:solidFill>
              <a:srgbClr val="fff185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3780000" y="0"/>
            <a:ext cx="5253120" cy="6857640"/>
          </a:xfrm>
          <a:prstGeom prst="rect">
            <a:avLst/>
          </a:prstGeom>
          <a:ln w="0">
            <a:noFill/>
          </a:ln>
        </p:spPr>
      </p:pic>
      <p:sp>
        <p:nvSpPr>
          <p:cNvPr id="125" name="TextShape 1"/>
          <p:cNvSpPr txBox="1"/>
          <p:nvPr/>
        </p:nvSpPr>
        <p:spPr>
          <a:xfrm>
            <a:off x="1800000" y="1260000"/>
            <a:ext cx="3564000" cy="173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fr-FR" sz="2600" spc="-1" strike="noStrike">
                <a:solidFill>
                  <a:srgbClr val="fff185"/>
                </a:solidFill>
                <a:latin typeface="Droid Sans"/>
              </a:rPr>
              <a:t>55</a:t>
            </a:r>
            <a:r>
              <a:rPr b="0" lang="fr-FR" sz="2600" spc="-1" strike="noStrike">
                <a:solidFill>
                  <a:srgbClr val="ffffff"/>
                </a:solidFill>
                <a:latin typeface="Droid Sans"/>
              </a:rPr>
              <a:t> Églises</a:t>
            </a:r>
            <a:br/>
            <a:r>
              <a:rPr b="0" lang="fr-FR" sz="2600" spc="-1" strike="noStrike">
                <a:solidFill>
                  <a:srgbClr val="ffffff"/>
                </a:solidFill>
                <a:latin typeface="Droid Sans"/>
              </a:rPr>
              <a:t>en France</a:t>
            </a:r>
            <a:endParaRPr b="0" lang="fr-FR" sz="2600" spc="-1" strike="noStrike">
              <a:solidFill>
                <a:srgbClr val="ffffff"/>
              </a:solidFill>
              <a:latin typeface="Calibri"/>
            </a:endParaRPr>
          </a:p>
          <a:p>
            <a:r>
              <a:rPr b="0" lang="fr-FR" sz="2600" spc="-1" strike="noStrike">
                <a:solidFill>
                  <a:srgbClr val="ffffff"/>
                </a:solidFill>
                <a:latin typeface="Droid Sans"/>
                <a:ea typeface="Helvetica Neue Light"/>
              </a:rPr>
              <a:t>+ 4 implantations</a:t>
            </a:r>
            <a:endParaRPr b="0" lang="fr-FR" sz="26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2"/>
          <a:stretch/>
        </p:blipFill>
        <p:spPr>
          <a:xfrm>
            <a:off x="220680" y="1260000"/>
            <a:ext cx="1291320" cy="1323000"/>
          </a:xfrm>
          <a:prstGeom prst="rect">
            <a:avLst/>
          </a:prstGeom>
          <a:ln w="0">
            <a:noFill/>
          </a:ln>
        </p:spPr>
      </p:pic>
      <p:sp>
        <p:nvSpPr>
          <p:cNvPr id="127" name="TextShape 2"/>
          <p:cNvSpPr txBox="1"/>
          <p:nvPr/>
        </p:nvSpPr>
        <p:spPr>
          <a:xfrm>
            <a:off x="1836360" y="2996280"/>
            <a:ext cx="3120120" cy="882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fr-FR" sz="2600" spc="-1" strike="noStrike">
                <a:solidFill>
                  <a:srgbClr val="fff185"/>
                </a:solidFill>
                <a:latin typeface="Droid Sans"/>
              </a:rPr>
              <a:t>5</a:t>
            </a:r>
            <a:r>
              <a:rPr b="0" lang="fr-FR" sz="2600" spc="-1" strike="noStrike">
                <a:solidFill>
                  <a:srgbClr val="ffffff"/>
                </a:solidFill>
                <a:latin typeface="Droid Sans"/>
              </a:rPr>
              <a:t> Églises</a:t>
            </a:r>
            <a:br/>
            <a:r>
              <a:rPr b="0" lang="fr-FR" sz="2600" spc="-1" strike="noStrike">
                <a:solidFill>
                  <a:srgbClr val="ffffff"/>
                </a:solidFill>
                <a:latin typeface="Droid Sans"/>
              </a:rPr>
              <a:t>en Suisse</a:t>
            </a:r>
            <a:endParaRPr b="0" lang="fr-FR" sz="26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3"/>
          <a:stretch/>
        </p:blipFill>
        <p:spPr>
          <a:xfrm>
            <a:off x="468000" y="2920320"/>
            <a:ext cx="1044000" cy="679680"/>
          </a:xfrm>
          <a:prstGeom prst="rect">
            <a:avLst/>
          </a:prstGeom>
          <a:ln w="0">
            <a:noFill/>
          </a:ln>
        </p:spPr>
      </p:pic>
      <p:pic>
        <p:nvPicPr>
          <p:cNvPr id="129" name="" descr=""/>
          <p:cNvPicPr/>
          <p:nvPr/>
        </p:nvPicPr>
        <p:blipFill>
          <a:blip r:embed="rId4"/>
          <a:stretch/>
        </p:blipFill>
        <p:spPr>
          <a:xfrm>
            <a:off x="252000" y="4140000"/>
            <a:ext cx="1281600" cy="1080000"/>
          </a:xfrm>
          <a:prstGeom prst="rect">
            <a:avLst/>
          </a:prstGeom>
          <a:ln w="0">
            <a:noFill/>
          </a:ln>
        </p:spPr>
      </p:pic>
      <p:sp>
        <p:nvSpPr>
          <p:cNvPr id="130" name="TextShape 3"/>
          <p:cNvSpPr txBox="1"/>
          <p:nvPr/>
        </p:nvSpPr>
        <p:spPr>
          <a:xfrm>
            <a:off x="1836360" y="4368600"/>
            <a:ext cx="3120120" cy="882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fr-FR" sz="2600" spc="-1" strike="noStrike">
                <a:solidFill>
                  <a:srgbClr val="fff185"/>
                </a:solidFill>
                <a:latin typeface="Droid Sans"/>
              </a:rPr>
              <a:t>9</a:t>
            </a:r>
            <a:r>
              <a:rPr b="0" lang="fr-FR" sz="2600" spc="-1" strike="noStrike">
                <a:solidFill>
                  <a:srgbClr val="ffffff"/>
                </a:solidFill>
                <a:latin typeface="Droid Sans"/>
              </a:rPr>
              <a:t> Églises</a:t>
            </a:r>
            <a:br/>
            <a:r>
              <a:rPr b="0" lang="fr-FR" sz="2600" spc="-1" strike="noStrike">
                <a:solidFill>
                  <a:srgbClr val="ffffff"/>
                </a:solidFill>
                <a:latin typeface="Droid Sans"/>
              </a:rPr>
              <a:t>en Belgique</a:t>
            </a:r>
            <a:endParaRPr b="0" lang="fr-FR" sz="26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324000" y="180000"/>
            <a:ext cx="8362800" cy="13240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4800" spc="-1" strike="noStrike">
                <a:solidFill>
                  <a:srgbClr val="fff185"/>
                </a:solidFill>
                <a:latin typeface="Droid Sans"/>
              </a:rPr>
              <a:t>Une </a:t>
            </a:r>
            <a:r>
              <a:rPr b="0" lang="fr-FR" sz="4800" spc="-1" strike="noStrike">
                <a:solidFill>
                  <a:srgbClr val="fff185"/>
                </a:solidFill>
                <a:latin typeface="Droid Sans"/>
              </a:rPr>
              <a:t>histoire </a:t>
            </a:r>
            <a:r>
              <a:rPr b="0" lang="fr-FR" sz="4800" spc="-1" strike="noStrike">
                <a:solidFill>
                  <a:srgbClr val="fff185"/>
                </a:solidFill>
                <a:latin typeface="Droid Sans"/>
              </a:rPr>
              <a:t>écrite </a:t>
            </a:r>
            <a:endParaRPr b="0" lang="fr-FR" sz="4800" spc="-1" strike="noStrike">
              <a:solidFill>
                <a:srgbClr val="fff185"/>
              </a:solidFill>
              <a:latin typeface="Arial"/>
            </a:endParaRPr>
          </a:p>
          <a:p>
            <a:pPr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400" spc="-1" strike="noStrike">
                <a:solidFill>
                  <a:srgbClr val="ffffff"/>
                </a:solidFill>
                <a:latin typeface="Droid Sans"/>
              </a:rPr>
              <a:t>dans les limitations </a:t>
            </a:r>
            <a:r>
              <a:rPr b="0" lang="fr-FR" sz="2400" spc="-1" strike="noStrike">
                <a:solidFill>
                  <a:srgbClr val="ffffff"/>
                </a:solidFill>
                <a:latin typeface="Droid Sans"/>
              </a:rPr>
              <a:t>humaines</a:t>
            </a:r>
            <a:endParaRPr b="0" lang="fr-FR" sz="24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4140000" y="5876640"/>
            <a:ext cx="4680000" cy="7833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800" spc="-1" strike="noStrike">
                <a:solidFill>
                  <a:srgbClr val="fff185"/>
                </a:solidFill>
                <a:latin typeface="Droid Sans"/>
              </a:rPr>
              <a:t>grâce à la fidélité de </a:t>
            </a:r>
            <a:r>
              <a:rPr b="0" lang="fr-FR" sz="2800" spc="-1" strike="noStrike">
                <a:solidFill>
                  <a:srgbClr val="fff185"/>
                </a:solidFill>
                <a:latin typeface="Droid Sans"/>
              </a:rPr>
              <a:t>Dieu !</a:t>
            </a:r>
            <a:endParaRPr b="0" lang="fr-FR" sz="2800" spc="-1" strike="noStrike">
              <a:solidFill>
                <a:srgbClr val="fff185"/>
              </a:solidFill>
              <a:latin typeface="Arial"/>
            </a:endParaRPr>
          </a:p>
        </p:txBody>
      </p:sp>
      <p:pic>
        <p:nvPicPr>
          <p:cNvPr id="133" name="" descr=""/>
          <p:cNvPicPr/>
          <p:nvPr/>
        </p:nvPicPr>
        <p:blipFill>
          <a:blip r:embed="rId1"/>
          <a:srcRect l="0" t="0" r="0" b="12021"/>
          <a:stretch/>
        </p:blipFill>
        <p:spPr>
          <a:xfrm>
            <a:off x="1440000" y="1620000"/>
            <a:ext cx="6797880" cy="414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324000" y="475920"/>
            <a:ext cx="8136000" cy="9640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4800" spc="-1" strike="noStrike">
                <a:solidFill>
                  <a:srgbClr val="fff185"/>
                </a:solidFill>
                <a:latin typeface="Droid Sans"/>
              </a:rPr>
              <a:t>Nous nous souvenons</a:t>
            </a:r>
            <a:endParaRPr b="0" lang="fr-FR" sz="4800" spc="-1" strike="noStrike">
              <a:solidFill>
                <a:srgbClr val="fff185"/>
              </a:solidFill>
              <a:latin typeface="Arial"/>
            </a:endParaRPr>
          </a:p>
          <a:p>
            <a:pPr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400" spc="-1" strike="noStrike">
                <a:solidFill>
                  <a:srgbClr val="ffffff"/>
                </a:solidFill>
                <a:latin typeface="Droid Sans"/>
              </a:rPr>
              <a:t> </a:t>
            </a:r>
            <a:endParaRPr b="0" lang="fr-FR" sz="2400" spc="-1" strike="noStrike">
              <a:solidFill>
                <a:srgbClr val="fff185"/>
              </a:solidFill>
              <a:latin typeface="Arial"/>
            </a:endParaRPr>
          </a:p>
          <a:p>
            <a:pPr>
              <a:spcBef>
                <a:spcPts val="8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2400" spc="-1" strike="noStrike">
              <a:solidFill>
                <a:srgbClr val="fff185"/>
              </a:solidFill>
              <a:latin typeface="Arial"/>
            </a:endParaRPr>
          </a:p>
          <a:p>
            <a:pPr>
              <a:spcBef>
                <a:spcPts val="8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2400" spc="-1" strike="noStrike">
              <a:solidFill>
                <a:srgbClr val="fff185"/>
              </a:solidFill>
              <a:latin typeface="Arial"/>
            </a:endParaRPr>
          </a:p>
          <a:p>
            <a:pPr>
              <a:spcBef>
                <a:spcPts val="8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2400" spc="-1" strike="noStrike">
              <a:solidFill>
                <a:srgbClr val="fff185"/>
              </a:solidFill>
              <a:latin typeface="Arial"/>
            </a:endParaRPr>
          </a:p>
          <a:p>
            <a:pPr>
              <a:spcBef>
                <a:spcPts val="8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2400" spc="-1" strike="noStrike">
              <a:solidFill>
                <a:srgbClr val="fff185"/>
              </a:solidFill>
              <a:latin typeface="Arial"/>
            </a:endParaRPr>
          </a:p>
          <a:p>
            <a:pPr>
              <a:spcBef>
                <a:spcPts val="8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2400" spc="-1" strike="noStrike">
              <a:solidFill>
                <a:srgbClr val="fff185"/>
              </a:solidFill>
              <a:latin typeface="Arial"/>
            </a:endParaRPr>
          </a:p>
        </p:txBody>
      </p:sp>
      <p:pic>
        <p:nvPicPr>
          <p:cNvPr id="135" name="Image 1_0" descr=""/>
          <p:cNvPicPr/>
          <p:nvPr/>
        </p:nvPicPr>
        <p:blipFill>
          <a:blip r:embed="rId1"/>
          <a:stretch/>
        </p:blipFill>
        <p:spPr>
          <a:xfrm>
            <a:off x="431640" y="1800000"/>
            <a:ext cx="3168360" cy="4237200"/>
          </a:xfrm>
          <a:prstGeom prst="rect">
            <a:avLst/>
          </a:prstGeom>
          <a:ln w="19080">
            <a:solidFill>
              <a:srgbClr val="fff185"/>
            </a:solidFill>
            <a:round/>
          </a:ln>
        </p:spPr>
      </p:pic>
      <p:sp>
        <p:nvSpPr>
          <p:cNvPr id="136" name="TextShape 2"/>
          <p:cNvSpPr txBox="1"/>
          <p:nvPr/>
        </p:nvSpPr>
        <p:spPr>
          <a:xfrm>
            <a:off x="3960000" y="1980000"/>
            <a:ext cx="4500000" cy="3780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2000"/>
          </a:bodyPr>
          <a:p>
            <a:pPr marL="216000" indent="-216000">
              <a:spcBef>
                <a:spcPts val="2891"/>
              </a:spcBef>
              <a:buClr>
                <a:srgbClr val="ffffff"/>
              </a:buClr>
              <a:buSzPct val="45000"/>
              <a:buFont typeface="Wingdings" charset="2"/>
              <a:buChar char="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800" spc="-1" strike="noStrike">
                <a:solidFill>
                  <a:srgbClr val="ffffff"/>
                </a:solidFill>
                <a:latin typeface="Droid Sans"/>
              </a:rPr>
              <a:t>de la somme </a:t>
            </a:r>
            <a:r>
              <a:rPr b="0" lang="fr-FR" sz="2800" spc="-1" strike="noStrike">
                <a:solidFill>
                  <a:srgbClr val="fff185"/>
                </a:solidFill>
                <a:latin typeface="Droid Sans"/>
              </a:rPr>
              <a:t>d’engagements</a:t>
            </a:r>
            <a:r>
              <a:rPr b="0" lang="fr-FR" sz="2800" spc="-1" strike="noStrike">
                <a:solidFill>
                  <a:srgbClr val="ffffff"/>
                </a:solidFill>
                <a:latin typeface="Droid Sans"/>
              </a:rPr>
              <a:t> dont nous vivons aujourd’hui</a:t>
            </a:r>
            <a:endParaRPr b="0" lang="fr-FR" sz="2800" spc="-1" strike="noStrike">
              <a:solidFill>
                <a:srgbClr val="fff185"/>
              </a:solidFill>
              <a:latin typeface="Arial"/>
            </a:endParaRPr>
          </a:p>
          <a:p>
            <a:pPr marL="216000" indent="-216000">
              <a:spcBef>
                <a:spcPts val="2891"/>
              </a:spcBef>
              <a:buClr>
                <a:srgbClr val="ffffff"/>
              </a:buClr>
              <a:buSzPct val="45000"/>
              <a:buFont typeface="Wingdings" charset="2"/>
              <a:buChar char="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800" spc="-1" strike="noStrike">
                <a:solidFill>
                  <a:srgbClr val="fff185"/>
                </a:solidFill>
                <a:latin typeface="Droid Sans"/>
              </a:rPr>
              <a:t>des relais pris</a:t>
            </a:r>
            <a:r>
              <a:rPr b="0" lang="fr-FR" sz="2800" spc="-1" strike="noStrike">
                <a:solidFill>
                  <a:srgbClr val="ffffff"/>
                </a:solidFill>
                <a:latin typeface="Droid Sans"/>
              </a:rPr>
              <a:t>, de génération en génération</a:t>
            </a:r>
            <a:endParaRPr b="0" lang="fr-FR" sz="2800" spc="-1" strike="noStrike">
              <a:solidFill>
                <a:srgbClr val="fff185"/>
              </a:solidFill>
              <a:latin typeface="Arial"/>
            </a:endParaRPr>
          </a:p>
          <a:p>
            <a:pPr marL="216000" indent="-216000">
              <a:spcBef>
                <a:spcPts val="2891"/>
              </a:spcBef>
              <a:buClr>
                <a:srgbClr val="ffffff"/>
              </a:buClr>
              <a:buSzPct val="45000"/>
              <a:buFont typeface="Wingdings" charset="2"/>
              <a:buChar char="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800" spc="-1" strike="noStrike">
                <a:solidFill>
                  <a:srgbClr val="ffffff"/>
                </a:solidFill>
                <a:latin typeface="Droid Sans"/>
              </a:rPr>
              <a:t>de l’œuvre de Dieu à partir de « petits commencements »</a:t>
            </a:r>
            <a:endParaRPr b="0" lang="fr-FR" sz="2800" spc="-1" strike="noStrike">
              <a:solidFill>
                <a:srgbClr val="fff185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324000" y="475920"/>
            <a:ext cx="8136000" cy="9640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4800" spc="-1" strike="noStrike">
                <a:solidFill>
                  <a:srgbClr val="fff185"/>
                </a:solidFill>
                <a:latin typeface="Droid Sans"/>
              </a:rPr>
              <a:t>Nous prenons notre tour</a:t>
            </a:r>
            <a:endParaRPr b="0" lang="fr-FR" sz="4800" spc="-1" strike="noStrike">
              <a:solidFill>
                <a:srgbClr val="fff185"/>
              </a:solidFill>
              <a:latin typeface="Arial"/>
            </a:endParaRPr>
          </a:p>
          <a:p>
            <a:pPr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400" spc="-1" strike="noStrike">
                <a:solidFill>
                  <a:srgbClr val="ffffff"/>
                </a:solidFill>
                <a:latin typeface="Droid Sans"/>
              </a:rPr>
              <a:t> </a:t>
            </a:r>
            <a:endParaRPr b="0" lang="fr-FR" sz="2400" spc="-1" strike="noStrike">
              <a:solidFill>
                <a:srgbClr val="fff185"/>
              </a:solidFill>
              <a:latin typeface="Arial"/>
            </a:endParaRPr>
          </a:p>
          <a:p>
            <a:pPr>
              <a:spcBef>
                <a:spcPts val="8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2400" spc="-1" strike="noStrike">
              <a:solidFill>
                <a:srgbClr val="fff185"/>
              </a:solidFill>
              <a:latin typeface="Arial"/>
            </a:endParaRPr>
          </a:p>
          <a:p>
            <a:pPr>
              <a:spcBef>
                <a:spcPts val="8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2400" spc="-1" strike="noStrike">
              <a:solidFill>
                <a:srgbClr val="fff185"/>
              </a:solidFill>
              <a:latin typeface="Arial"/>
            </a:endParaRPr>
          </a:p>
          <a:p>
            <a:pPr>
              <a:spcBef>
                <a:spcPts val="8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2400" spc="-1" strike="noStrike">
              <a:solidFill>
                <a:srgbClr val="fff185"/>
              </a:solidFill>
              <a:latin typeface="Arial"/>
            </a:endParaRPr>
          </a:p>
          <a:p>
            <a:pPr>
              <a:spcBef>
                <a:spcPts val="8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2400" spc="-1" strike="noStrike">
              <a:solidFill>
                <a:srgbClr val="fff185"/>
              </a:solidFill>
              <a:latin typeface="Arial"/>
            </a:endParaRPr>
          </a:p>
          <a:p>
            <a:pPr>
              <a:spcBef>
                <a:spcPts val="8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24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4320000" y="1980000"/>
            <a:ext cx="4500000" cy="3780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216000" indent="-216000">
              <a:spcBef>
                <a:spcPts val="2891"/>
              </a:spcBef>
              <a:buClr>
                <a:srgbClr val="ffffff"/>
              </a:buClr>
              <a:buSzPct val="45000"/>
              <a:buFont typeface="Wingdings" charset="2"/>
              <a:buChar char="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800" spc="-1" strike="noStrike">
                <a:solidFill>
                  <a:srgbClr val="ffffff"/>
                </a:solidFill>
                <a:latin typeface="Droid Sans"/>
              </a:rPr>
              <a:t>avec reconnaissance</a:t>
            </a:r>
            <a:endParaRPr b="0" lang="fr-FR" sz="2800" spc="-1" strike="noStrike">
              <a:solidFill>
                <a:srgbClr val="fff185"/>
              </a:solidFill>
              <a:latin typeface="Arial"/>
            </a:endParaRPr>
          </a:p>
          <a:p>
            <a:pPr marL="216000" indent="-216000">
              <a:spcBef>
                <a:spcPts val="2891"/>
              </a:spcBef>
              <a:buClr>
                <a:srgbClr val="ffffff"/>
              </a:buClr>
              <a:buSzPct val="45000"/>
              <a:buFont typeface="Wingdings" charset="2"/>
              <a:buChar char="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800" spc="-1" strike="noStrike">
                <a:solidFill>
                  <a:srgbClr val="ffffff"/>
                </a:solidFill>
                <a:latin typeface="Droid Sans"/>
              </a:rPr>
              <a:t>avec détermination</a:t>
            </a:r>
            <a:endParaRPr b="0" lang="fr-FR" sz="2800" spc="-1" strike="noStrike">
              <a:solidFill>
                <a:srgbClr val="fff185"/>
              </a:solidFill>
              <a:latin typeface="Arial"/>
            </a:endParaRPr>
          </a:p>
          <a:p>
            <a:pPr marL="216000" indent="-216000">
              <a:spcBef>
                <a:spcPts val="2891"/>
              </a:spcBef>
              <a:buClr>
                <a:srgbClr val="ffffff"/>
              </a:buClr>
              <a:buSzPct val="45000"/>
              <a:buFont typeface="Wingdings" charset="2"/>
              <a:buChar char="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800" spc="-1" strike="noStrike">
                <a:solidFill>
                  <a:srgbClr val="ffffff"/>
                </a:solidFill>
                <a:latin typeface="Droid Sans"/>
              </a:rPr>
              <a:t>dans l’unité</a:t>
            </a:r>
            <a:endParaRPr b="0" lang="fr-FR" sz="2800" spc="-1" strike="noStrike">
              <a:solidFill>
                <a:srgbClr val="fff185"/>
              </a:solidFill>
              <a:latin typeface="Arial"/>
            </a:endParaRPr>
          </a:p>
          <a:p>
            <a:pPr marL="216000" indent="-216000">
              <a:spcBef>
                <a:spcPts val="2891"/>
              </a:spcBef>
              <a:buClr>
                <a:srgbClr val="ffffff"/>
              </a:buClr>
              <a:buSzPct val="45000"/>
              <a:buFont typeface="Wingdings" charset="2"/>
              <a:buChar char="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800" spc="-1" strike="noStrike">
                <a:solidFill>
                  <a:srgbClr val="ffffff"/>
                </a:solidFill>
                <a:latin typeface="Droid Sans"/>
              </a:rPr>
              <a:t>forts de l’Évangile</a:t>
            </a:r>
            <a:endParaRPr b="0" lang="fr-FR" sz="2800" spc="-1" strike="noStrike">
              <a:solidFill>
                <a:srgbClr val="fff185"/>
              </a:solidFill>
              <a:latin typeface="Arial"/>
            </a:endParaRPr>
          </a:p>
        </p:txBody>
      </p:sp>
      <p:pic>
        <p:nvPicPr>
          <p:cNvPr id="139" name="Image 5_0" descr=""/>
          <p:cNvPicPr/>
          <p:nvPr/>
        </p:nvPicPr>
        <p:blipFill>
          <a:blip r:embed="rId1"/>
          <a:stretch/>
        </p:blipFill>
        <p:spPr>
          <a:xfrm>
            <a:off x="324000" y="2145240"/>
            <a:ext cx="3527280" cy="3646440"/>
          </a:xfrm>
          <a:prstGeom prst="rect">
            <a:avLst/>
          </a:prstGeom>
          <a:ln w="19080">
            <a:solidFill>
              <a:srgbClr val="fff185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211640" y="180000"/>
            <a:ext cx="4387680" cy="13240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700" spc="338" strike="noStrike">
                <a:solidFill>
                  <a:srgbClr val="94ffa5"/>
                </a:solidFill>
                <a:latin typeface="Droid Sans"/>
              </a:rPr>
              <a:t>PRIER</a:t>
            </a:r>
            <a:endParaRPr b="0" lang="fr-FR" sz="2700" spc="-1" strike="noStrike">
              <a:solidFill>
                <a:srgbClr val="fff185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ffffff"/>
                </a:solidFill>
                <a:latin typeface="Droid Sans"/>
              </a:rPr>
              <a:t>Insuffler un esprit de prière à notre travail et à notre vie d’Association</a:t>
            </a:r>
            <a:endParaRPr b="0" lang="fr-FR" sz="20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180000" y="540000"/>
            <a:ext cx="2916000" cy="16840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algn="r"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4800" spc="-1" strike="noStrike">
                <a:solidFill>
                  <a:srgbClr val="fff185"/>
                </a:solidFill>
                <a:latin typeface="Droid Sans"/>
              </a:rPr>
              <a:t>Notre</a:t>
            </a:r>
            <a:br/>
            <a:r>
              <a:rPr b="0" lang="fr-FR" sz="4800" spc="-1" strike="noStrike">
                <a:solidFill>
                  <a:srgbClr val="fff185"/>
                </a:solidFill>
                <a:latin typeface="Droid Sans"/>
              </a:rPr>
              <a:t>mission</a:t>
            </a:r>
            <a:endParaRPr b="0" lang="fr-FR" sz="4800" spc="-1" strike="noStrike">
              <a:solidFill>
                <a:srgbClr val="fff185"/>
              </a:solidFill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1"/>
          <a:stretch/>
        </p:blipFill>
        <p:spPr>
          <a:xfrm>
            <a:off x="360000" y="2880000"/>
            <a:ext cx="3140640" cy="3154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4211640" y="180000"/>
            <a:ext cx="4387680" cy="13240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700" spc="338" strike="noStrike">
                <a:solidFill>
                  <a:srgbClr val="94ffa5"/>
                </a:solidFill>
                <a:latin typeface="Droid Sans"/>
              </a:rPr>
              <a:t>PRIER</a:t>
            </a:r>
            <a:endParaRPr b="0" lang="fr-FR" sz="2700" spc="-1" strike="noStrike">
              <a:solidFill>
                <a:srgbClr val="fff185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ffffff"/>
                </a:solidFill>
                <a:latin typeface="Droid Sans"/>
              </a:rPr>
              <a:t>Insuffler un esprit de prière à notre travail et à notre vie d’Association</a:t>
            </a:r>
            <a:endParaRPr b="0" lang="fr-FR" sz="20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180000" y="540000"/>
            <a:ext cx="2916000" cy="16840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algn="r"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4800" spc="-1" strike="noStrike">
                <a:solidFill>
                  <a:srgbClr val="fff185"/>
                </a:solidFill>
                <a:latin typeface="Droid Sans"/>
              </a:rPr>
              <a:t>Notre</a:t>
            </a:r>
            <a:br/>
            <a:r>
              <a:rPr b="0" lang="fr-FR" sz="4800" spc="-1" strike="noStrike">
                <a:solidFill>
                  <a:srgbClr val="fff185"/>
                </a:solidFill>
                <a:latin typeface="Droid Sans"/>
              </a:rPr>
              <a:t>mission</a:t>
            </a:r>
            <a:endParaRPr b="0" lang="fr-FR" sz="48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145" name="TextShape 3"/>
          <p:cNvSpPr txBox="1"/>
          <p:nvPr/>
        </p:nvSpPr>
        <p:spPr>
          <a:xfrm>
            <a:off x="4211640" y="1504080"/>
            <a:ext cx="4387680" cy="13240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700" spc="338" strike="noStrike">
                <a:solidFill>
                  <a:srgbClr val="7b7fff"/>
                </a:solidFill>
                <a:latin typeface="Droid Sans"/>
              </a:rPr>
              <a:t>PARTAGER</a:t>
            </a:r>
            <a:endParaRPr b="0" lang="fr-FR" sz="2700" spc="-1" strike="noStrike">
              <a:solidFill>
                <a:srgbClr val="fff185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ffffff"/>
                </a:solidFill>
                <a:latin typeface="Droid Sans"/>
              </a:rPr>
              <a:t>Mettre en place des ressources communes</a:t>
            </a:r>
            <a:endParaRPr b="0" lang="fr-FR" sz="2000" spc="-1" strike="noStrike">
              <a:solidFill>
                <a:srgbClr val="fff185"/>
              </a:solidFill>
              <a:latin typeface="Arial"/>
            </a:endParaRPr>
          </a:p>
        </p:txBody>
      </p:sp>
      <p:pic>
        <p:nvPicPr>
          <p:cNvPr id="146" name="" descr=""/>
          <p:cNvPicPr/>
          <p:nvPr/>
        </p:nvPicPr>
        <p:blipFill>
          <a:blip r:embed="rId1"/>
          <a:stretch/>
        </p:blipFill>
        <p:spPr>
          <a:xfrm>
            <a:off x="360000" y="2880000"/>
            <a:ext cx="3140640" cy="3154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4211640" y="180000"/>
            <a:ext cx="4387680" cy="13240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700" spc="338" strike="noStrike">
                <a:solidFill>
                  <a:srgbClr val="94ffa5"/>
                </a:solidFill>
                <a:latin typeface="Droid Sans"/>
              </a:rPr>
              <a:t>PRIER</a:t>
            </a:r>
            <a:endParaRPr b="0" lang="fr-FR" sz="2700" spc="-1" strike="noStrike">
              <a:solidFill>
                <a:srgbClr val="fff185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ffffff"/>
                </a:solidFill>
                <a:latin typeface="Droid Sans"/>
              </a:rPr>
              <a:t>Insuffler un esprit de prière à notre travail et à notre vie d’Association</a:t>
            </a:r>
            <a:endParaRPr b="0" lang="fr-FR" sz="20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180000" y="540000"/>
            <a:ext cx="2916000" cy="16840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algn="r"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4800" spc="-1" strike="noStrike">
                <a:solidFill>
                  <a:srgbClr val="fff185"/>
                </a:solidFill>
                <a:latin typeface="Droid Sans"/>
              </a:rPr>
              <a:t>Notre</a:t>
            </a:r>
            <a:br/>
            <a:r>
              <a:rPr b="0" lang="fr-FR" sz="4800" spc="-1" strike="noStrike">
                <a:solidFill>
                  <a:srgbClr val="fff185"/>
                </a:solidFill>
                <a:latin typeface="Droid Sans"/>
              </a:rPr>
              <a:t>mission</a:t>
            </a:r>
            <a:endParaRPr b="0" lang="fr-FR" sz="48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149" name="TextShape 3"/>
          <p:cNvSpPr txBox="1"/>
          <p:nvPr/>
        </p:nvSpPr>
        <p:spPr>
          <a:xfrm>
            <a:off x="4211640" y="1504080"/>
            <a:ext cx="4387680" cy="13240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700" spc="338" strike="noStrike">
                <a:solidFill>
                  <a:srgbClr val="7b7fff"/>
                </a:solidFill>
                <a:latin typeface="Droid Sans"/>
              </a:rPr>
              <a:t>PARTAGER</a:t>
            </a:r>
            <a:endParaRPr b="0" lang="fr-FR" sz="2700" spc="-1" strike="noStrike">
              <a:solidFill>
                <a:srgbClr val="fff185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ffffff"/>
                </a:solidFill>
                <a:latin typeface="Droid Sans"/>
              </a:rPr>
              <a:t>Mettre en place des ressources communes</a:t>
            </a:r>
            <a:endParaRPr b="0" lang="fr-FR" sz="20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150" name="TextShape 4"/>
          <p:cNvSpPr txBox="1"/>
          <p:nvPr/>
        </p:nvSpPr>
        <p:spPr>
          <a:xfrm>
            <a:off x="4211640" y="2815920"/>
            <a:ext cx="4387680" cy="13240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700" spc="338" strike="noStrike">
                <a:solidFill>
                  <a:srgbClr val="ffb582"/>
                </a:solidFill>
                <a:latin typeface="Droid Sans"/>
              </a:rPr>
              <a:t>ÉVANGÉLISER</a:t>
            </a:r>
            <a:endParaRPr b="0" lang="fr-FR" sz="2700" spc="-1" strike="noStrike">
              <a:solidFill>
                <a:srgbClr val="fff185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ffffff"/>
                </a:solidFill>
                <a:latin typeface="Droid Sans"/>
              </a:rPr>
              <a:t>Le cœur de notre mission</a:t>
            </a:r>
            <a:endParaRPr b="0" lang="fr-FR" sz="2000" spc="-1" strike="noStrike">
              <a:solidFill>
                <a:srgbClr val="fff185"/>
              </a:solidFill>
              <a:latin typeface="Arial"/>
            </a:endParaRPr>
          </a:p>
        </p:txBody>
      </p:sp>
      <p:pic>
        <p:nvPicPr>
          <p:cNvPr id="151" name="" descr=""/>
          <p:cNvPicPr/>
          <p:nvPr/>
        </p:nvPicPr>
        <p:blipFill>
          <a:blip r:embed="rId1"/>
          <a:stretch/>
        </p:blipFill>
        <p:spPr>
          <a:xfrm>
            <a:off x="360000" y="2880000"/>
            <a:ext cx="3140640" cy="3154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4211640" y="180000"/>
            <a:ext cx="4387680" cy="13240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700" spc="338" strike="noStrike">
                <a:solidFill>
                  <a:srgbClr val="94ffa5"/>
                </a:solidFill>
                <a:latin typeface="Droid Sans"/>
              </a:rPr>
              <a:t>PRIER</a:t>
            </a:r>
            <a:endParaRPr b="0" lang="fr-FR" sz="2700" spc="-1" strike="noStrike">
              <a:solidFill>
                <a:srgbClr val="fff185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ffffff"/>
                </a:solidFill>
                <a:latin typeface="Droid Sans"/>
              </a:rPr>
              <a:t>Insuffler un esprit de prière à notre travail et à notre vie d’Association</a:t>
            </a:r>
            <a:endParaRPr b="0" lang="fr-FR" sz="20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180000" y="540000"/>
            <a:ext cx="2916000" cy="16840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algn="r"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4800" spc="-1" strike="noStrike">
                <a:solidFill>
                  <a:srgbClr val="fff185"/>
                </a:solidFill>
                <a:latin typeface="Droid Sans"/>
              </a:rPr>
              <a:t>Notre</a:t>
            </a:r>
            <a:br/>
            <a:r>
              <a:rPr b="0" lang="fr-FR" sz="4800" spc="-1" strike="noStrike">
                <a:solidFill>
                  <a:srgbClr val="fff185"/>
                </a:solidFill>
                <a:latin typeface="Droid Sans"/>
              </a:rPr>
              <a:t>mission</a:t>
            </a:r>
            <a:endParaRPr b="0" lang="fr-FR" sz="48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154" name="TextShape 3"/>
          <p:cNvSpPr txBox="1"/>
          <p:nvPr/>
        </p:nvSpPr>
        <p:spPr>
          <a:xfrm>
            <a:off x="4211640" y="1504080"/>
            <a:ext cx="4387680" cy="13240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700" spc="338" strike="noStrike">
                <a:solidFill>
                  <a:srgbClr val="7b7fff"/>
                </a:solidFill>
                <a:latin typeface="Droid Sans"/>
              </a:rPr>
              <a:t>PARTAGER</a:t>
            </a:r>
            <a:endParaRPr b="0" lang="fr-FR" sz="2700" spc="-1" strike="noStrike">
              <a:solidFill>
                <a:srgbClr val="fff185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ffffff"/>
                </a:solidFill>
                <a:latin typeface="Droid Sans"/>
              </a:rPr>
              <a:t>Mettre en place des ressources communes</a:t>
            </a:r>
            <a:endParaRPr b="0" lang="fr-FR" sz="20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155" name="TextShape 4"/>
          <p:cNvSpPr txBox="1"/>
          <p:nvPr/>
        </p:nvSpPr>
        <p:spPr>
          <a:xfrm>
            <a:off x="4211640" y="2815920"/>
            <a:ext cx="4387680" cy="13240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700" spc="338" strike="noStrike">
                <a:solidFill>
                  <a:srgbClr val="ffb582"/>
                </a:solidFill>
                <a:latin typeface="Droid Sans"/>
              </a:rPr>
              <a:t>ÉVANGÉLISER</a:t>
            </a:r>
            <a:endParaRPr b="0" lang="fr-FR" sz="2700" spc="-1" strike="noStrike">
              <a:solidFill>
                <a:srgbClr val="fff185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ffffff"/>
                </a:solidFill>
                <a:latin typeface="Droid Sans"/>
              </a:rPr>
              <a:t>Le cœur de notre mission</a:t>
            </a:r>
            <a:endParaRPr b="0" lang="fr-FR" sz="2000" spc="-1" strike="noStrike">
              <a:solidFill>
                <a:srgbClr val="fff185"/>
              </a:solidFill>
              <a:latin typeface="Arial"/>
            </a:endParaRPr>
          </a:p>
        </p:txBody>
      </p:sp>
      <p:sp>
        <p:nvSpPr>
          <p:cNvPr id="156" name="TextShape 5"/>
          <p:cNvSpPr txBox="1"/>
          <p:nvPr/>
        </p:nvSpPr>
        <p:spPr>
          <a:xfrm>
            <a:off x="4211640" y="4140000"/>
            <a:ext cx="4387680" cy="13240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700" spc="338" strike="noStrike">
                <a:solidFill>
                  <a:srgbClr val="55ffff"/>
                </a:solidFill>
                <a:latin typeface="Droid Sans"/>
              </a:rPr>
              <a:t>FORMER</a:t>
            </a:r>
            <a:endParaRPr b="0" lang="fr-FR" sz="2700" spc="-1" strike="noStrike">
              <a:solidFill>
                <a:srgbClr val="fff185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000" spc="-1" strike="noStrike">
                <a:solidFill>
                  <a:srgbClr val="ffffff"/>
                </a:solidFill>
                <a:latin typeface="Droid Sans"/>
              </a:rPr>
              <a:t>Souci du renouvellement,</a:t>
            </a:r>
            <a:br/>
            <a:r>
              <a:rPr b="0" lang="fr-FR" sz="2000" spc="-1" strike="noStrike">
                <a:solidFill>
                  <a:srgbClr val="ffffff"/>
                </a:solidFill>
                <a:latin typeface="Droid Sans"/>
              </a:rPr>
              <a:t>formation de responsables</a:t>
            </a:r>
            <a:endParaRPr b="0" lang="fr-FR" sz="2000" spc="-1" strike="noStrike">
              <a:solidFill>
                <a:srgbClr val="fff185"/>
              </a:solidFill>
              <a:latin typeface="Arial"/>
            </a:endParaRPr>
          </a:p>
        </p:txBody>
      </p:sp>
      <p:pic>
        <p:nvPicPr>
          <p:cNvPr id="157" name="" descr=""/>
          <p:cNvPicPr/>
          <p:nvPr/>
        </p:nvPicPr>
        <p:blipFill>
          <a:blip r:embed="rId1"/>
          <a:stretch/>
        </p:blipFill>
        <p:spPr>
          <a:xfrm>
            <a:off x="360000" y="2880000"/>
            <a:ext cx="3140640" cy="3154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10158</TotalTime>
  <Application>LibreOffice/7.0.4.2$Linux_X86_64 LibreOffice_project/00$Build-2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2020-06-20T15:06:39Z</dcterms:created>
  <dc:creator>Thierry</dc:creator>
  <dc:description/>
  <dc:language>fr-FR</dc:language>
  <cp:lastModifiedBy/>
  <dcterms:modified xsi:type="dcterms:W3CDTF">2021-02-05T09:41:24Z</dcterms:modified>
  <cp:revision>415</cp:revision>
  <dc:subject/>
  <dc:title>Présentation PowerPoint</dc:title>
</cp:coreProperties>
</file>